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CD5990-E61D-4C62-AAD2-E06D70B17866}" v="264" dt="2024-05-02T07:16:54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8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iott Caton" userId="962bfa35c4df9fb5" providerId="LiveId" clId="{F3CD5990-E61D-4C62-AAD2-E06D70B17866}"/>
    <pc:docChg chg="undo custSel modSld">
      <pc:chgData name="Elliott Caton" userId="962bfa35c4df9fb5" providerId="LiveId" clId="{F3CD5990-E61D-4C62-AAD2-E06D70B17866}" dt="2024-05-02T07:17:52.027" v="1416" actId="14100"/>
      <pc:docMkLst>
        <pc:docMk/>
      </pc:docMkLst>
      <pc:sldChg chg="modSp mod">
        <pc:chgData name="Elliott Caton" userId="962bfa35c4df9fb5" providerId="LiveId" clId="{F3CD5990-E61D-4C62-AAD2-E06D70B17866}" dt="2024-05-01T21:21:30.132" v="0" actId="20577"/>
        <pc:sldMkLst>
          <pc:docMk/>
          <pc:sldMk cId="2521096310" sldId="256"/>
        </pc:sldMkLst>
        <pc:spChg chg="mod">
          <ac:chgData name="Elliott Caton" userId="962bfa35c4df9fb5" providerId="LiveId" clId="{F3CD5990-E61D-4C62-AAD2-E06D70B17866}" dt="2024-05-01T21:21:30.132" v="0" actId="20577"/>
          <ac:spMkLst>
            <pc:docMk/>
            <pc:sldMk cId="2521096310" sldId="256"/>
            <ac:spMk id="3" creationId="{6DB413A7-93B9-FBD0-8B7C-66F97DB4725B}"/>
          </ac:spMkLst>
        </pc:spChg>
      </pc:sldChg>
      <pc:sldChg chg="addSp modSp mod">
        <pc:chgData name="Elliott Caton" userId="962bfa35c4df9fb5" providerId="LiveId" clId="{F3CD5990-E61D-4C62-AAD2-E06D70B17866}" dt="2024-05-02T06:39:49.252" v="919" actId="20577"/>
        <pc:sldMkLst>
          <pc:docMk/>
          <pc:sldMk cId="1788147184" sldId="261"/>
        </pc:sldMkLst>
        <pc:spChg chg="mod">
          <ac:chgData name="Elliott Caton" userId="962bfa35c4df9fb5" providerId="LiveId" clId="{F3CD5990-E61D-4C62-AAD2-E06D70B17866}" dt="2024-05-02T06:39:11.037" v="893" actId="14100"/>
          <ac:spMkLst>
            <pc:docMk/>
            <pc:sldMk cId="1788147184" sldId="261"/>
            <ac:spMk id="2" creationId="{AD28ED35-7773-7ED5-4AA6-1814D34B0285}"/>
          </ac:spMkLst>
        </pc:spChg>
        <pc:spChg chg="mod">
          <ac:chgData name="Elliott Caton" userId="962bfa35c4df9fb5" providerId="LiveId" clId="{F3CD5990-E61D-4C62-AAD2-E06D70B17866}" dt="2024-05-02T06:39:49.252" v="919" actId="20577"/>
          <ac:spMkLst>
            <pc:docMk/>
            <pc:sldMk cId="1788147184" sldId="261"/>
            <ac:spMk id="3" creationId="{FE67B529-9C9D-2B5C-F1A6-98E35D2F05E0}"/>
          </ac:spMkLst>
        </pc:spChg>
        <pc:picChg chg="add mod">
          <ac:chgData name="Elliott Caton" userId="962bfa35c4df9fb5" providerId="LiveId" clId="{F3CD5990-E61D-4C62-AAD2-E06D70B17866}" dt="2024-05-02T06:12:36.192" v="628" actId="13822"/>
          <ac:picMkLst>
            <pc:docMk/>
            <pc:sldMk cId="1788147184" sldId="261"/>
            <ac:picMk id="5" creationId="{C8F9DBF5-9F75-1DD7-7140-3350CFA9D0B9}"/>
          </ac:picMkLst>
        </pc:picChg>
      </pc:sldChg>
      <pc:sldChg chg="addSp modSp mod">
        <pc:chgData name="Elliott Caton" userId="962bfa35c4df9fb5" providerId="LiveId" clId="{F3CD5990-E61D-4C62-AAD2-E06D70B17866}" dt="2024-05-02T07:12:05.805" v="1321" actId="14100"/>
        <pc:sldMkLst>
          <pc:docMk/>
          <pc:sldMk cId="1624716726" sldId="262"/>
        </pc:sldMkLst>
        <pc:spChg chg="mod">
          <ac:chgData name="Elliott Caton" userId="962bfa35c4df9fb5" providerId="LiveId" clId="{F3CD5990-E61D-4C62-AAD2-E06D70B17866}" dt="2024-05-02T07:05:38.118" v="1233" actId="14100"/>
          <ac:spMkLst>
            <pc:docMk/>
            <pc:sldMk cId="1624716726" sldId="262"/>
            <ac:spMk id="2" creationId="{318E3B6B-D308-BA93-4DD6-C10A6DF8A6B6}"/>
          </ac:spMkLst>
        </pc:spChg>
        <pc:spChg chg="mod">
          <ac:chgData name="Elliott Caton" userId="962bfa35c4df9fb5" providerId="LiveId" clId="{F3CD5990-E61D-4C62-AAD2-E06D70B17866}" dt="2024-05-02T07:06:08.030" v="1242" actId="12"/>
          <ac:spMkLst>
            <pc:docMk/>
            <pc:sldMk cId="1624716726" sldId="262"/>
            <ac:spMk id="3" creationId="{FEF46887-D512-1DF0-95B1-99D24C696585}"/>
          </ac:spMkLst>
        </pc:spChg>
        <pc:picChg chg="add mod">
          <ac:chgData name="Elliott Caton" userId="962bfa35c4df9fb5" providerId="LiveId" clId="{F3CD5990-E61D-4C62-AAD2-E06D70B17866}" dt="2024-05-02T07:12:05.805" v="1321" actId="14100"/>
          <ac:picMkLst>
            <pc:docMk/>
            <pc:sldMk cId="1624716726" sldId="262"/>
            <ac:picMk id="5" creationId="{0B1836BB-4E67-23D9-28BC-A8296CC58749}"/>
          </ac:picMkLst>
        </pc:picChg>
        <pc:picChg chg="mod">
          <ac:chgData name="Elliott Caton" userId="962bfa35c4df9fb5" providerId="LiveId" clId="{F3CD5990-E61D-4C62-AAD2-E06D70B17866}" dt="2024-05-02T07:10:22.946" v="1299" actId="1076"/>
          <ac:picMkLst>
            <pc:docMk/>
            <pc:sldMk cId="1624716726" sldId="262"/>
            <ac:picMk id="9" creationId="{7177B3DE-B3A9-8852-CE58-8F8328A6AECA}"/>
          </ac:picMkLst>
        </pc:picChg>
      </pc:sldChg>
      <pc:sldChg chg="addSp modSp mod">
        <pc:chgData name="Elliott Caton" userId="962bfa35c4df9fb5" providerId="LiveId" clId="{F3CD5990-E61D-4C62-AAD2-E06D70B17866}" dt="2024-05-02T07:11:00.016" v="1309" actId="14100"/>
        <pc:sldMkLst>
          <pc:docMk/>
          <pc:sldMk cId="1089675272" sldId="263"/>
        </pc:sldMkLst>
        <pc:spChg chg="mod">
          <ac:chgData name="Elliott Caton" userId="962bfa35c4df9fb5" providerId="LiveId" clId="{F3CD5990-E61D-4C62-AAD2-E06D70B17866}" dt="2024-05-02T07:06:29.518" v="1245" actId="14100"/>
          <ac:spMkLst>
            <pc:docMk/>
            <pc:sldMk cId="1089675272" sldId="263"/>
            <ac:spMk id="2" creationId="{55974E73-7C7C-AB90-A3C5-75F52B0CD830}"/>
          </ac:spMkLst>
        </pc:spChg>
        <pc:spChg chg="mod">
          <ac:chgData name="Elliott Caton" userId="962bfa35c4df9fb5" providerId="LiveId" clId="{F3CD5990-E61D-4C62-AAD2-E06D70B17866}" dt="2024-05-02T07:08:32.495" v="1269" actId="12"/>
          <ac:spMkLst>
            <pc:docMk/>
            <pc:sldMk cId="1089675272" sldId="263"/>
            <ac:spMk id="3" creationId="{A73981A0-B82A-A3E9-70DC-991C9F1B973E}"/>
          </ac:spMkLst>
        </pc:spChg>
        <pc:picChg chg="mod">
          <ac:chgData name="Elliott Caton" userId="962bfa35c4df9fb5" providerId="LiveId" clId="{F3CD5990-E61D-4C62-AAD2-E06D70B17866}" dt="2024-05-02T07:10:27.139" v="1301" actId="1076"/>
          <ac:picMkLst>
            <pc:docMk/>
            <pc:sldMk cId="1089675272" sldId="263"/>
            <ac:picMk id="5" creationId="{8996D6BE-C630-FA59-D704-129EAF070E68}"/>
          </ac:picMkLst>
        </pc:picChg>
        <pc:picChg chg="add mod">
          <ac:chgData name="Elliott Caton" userId="962bfa35c4df9fb5" providerId="LiveId" clId="{F3CD5990-E61D-4C62-AAD2-E06D70B17866}" dt="2024-05-02T07:11:00.016" v="1309" actId="14100"/>
          <ac:picMkLst>
            <pc:docMk/>
            <pc:sldMk cId="1089675272" sldId="263"/>
            <ac:picMk id="6" creationId="{04B28DB5-161A-648D-04F7-E6185AE709C9}"/>
          </ac:picMkLst>
        </pc:picChg>
      </pc:sldChg>
      <pc:sldChg chg="addSp modSp mod">
        <pc:chgData name="Elliott Caton" userId="962bfa35c4df9fb5" providerId="LiveId" clId="{F3CD5990-E61D-4C62-AAD2-E06D70B17866}" dt="2024-05-02T07:11:57.845" v="1320" actId="1076"/>
        <pc:sldMkLst>
          <pc:docMk/>
          <pc:sldMk cId="124375951" sldId="264"/>
        </pc:sldMkLst>
        <pc:spChg chg="mod">
          <ac:chgData name="Elliott Caton" userId="962bfa35c4df9fb5" providerId="LiveId" clId="{F3CD5990-E61D-4C62-AAD2-E06D70B17866}" dt="2024-05-02T07:06:56.680" v="1251" actId="14100"/>
          <ac:spMkLst>
            <pc:docMk/>
            <pc:sldMk cId="124375951" sldId="264"/>
            <ac:spMk id="2" creationId="{A3122072-CC0E-400D-11B3-84BC0C7DC4B1}"/>
          </ac:spMkLst>
        </pc:spChg>
        <pc:spChg chg="mod">
          <ac:chgData name="Elliott Caton" userId="962bfa35c4df9fb5" providerId="LiveId" clId="{F3CD5990-E61D-4C62-AAD2-E06D70B17866}" dt="2024-05-02T07:07:31.342" v="1260" actId="14100"/>
          <ac:spMkLst>
            <pc:docMk/>
            <pc:sldMk cId="124375951" sldId="264"/>
            <ac:spMk id="3" creationId="{150ECA24-743B-7204-C40B-75F66138C3B5}"/>
          </ac:spMkLst>
        </pc:spChg>
        <pc:picChg chg="mod">
          <ac:chgData name="Elliott Caton" userId="962bfa35c4df9fb5" providerId="LiveId" clId="{F3CD5990-E61D-4C62-AAD2-E06D70B17866}" dt="2024-05-02T07:10:30.379" v="1302" actId="1076"/>
          <ac:picMkLst>
            <pc:docMk/>
            <pc:sldMk cId="124375951" sldId="264"/>
            <ac:picMk id="4" creationId="{278FD8A9-521B-6AAE-EAA4-AF6D2A40085E}"/>
          </ac:picMkLst>
        </pc:picChg>
        <pc:picChg chg="add mod">
          <ac:chgData name="Elliott Caton" userId="962bfa35c4df9fb5" providerId="LiveId" clId="{F3CD5990-E61D-4C62-AAD2-E06D70B17866}" dt="2024-05-02T07:11:57.845" v="1320" actId="1076"/>
          <ac:picMkLst>
            <pc:docMk/>
            <pc:sldMk cId="124375951" sldId="264"/>
            <ac:picMk id="6" creationId="{1C1E1D58-E8A3-FCF0-630D-9867B854E8E5}"/>
          </ac:picMkLst>
        </pc:picChg>
      </pc:sldChg>
      <pc:sldChg chg="addSp modSp mod">
        <pc:chgData name="Elliott Caton" userId="962bfa35c4df9fb5" providerId="LiveId" clId="{F3CD5990-E61D-4C62-AAD2-E06D70B17866}" dt="2024-05-02T07:11:09.178" v="1311" actId="14100"/>
        <pc:sldMkLst>
          <pc:docMk/>
          <pc:sldMk cId="4081564538" sldId="265"/>
        </pc:sldMkLst>
        <pc:spChg chg="mod">
          <ac:chgData name="Elliott Caton" userId="962bfa35c4df9fb5" providerId="LiveId" clId="{F3CD5990-E61D-4C62-AAD2-E06D70B17866}" dt="2024-05-02T07:08:07.404" v="1262" actId="14100"/>
          <ac:spMkLst>
            <pc:docMk/>
            <pc:sldMk cId="4081564538" sldId="265"/>
            <ac:spMk id="2" creationId="{93E45D24-566D-26FF-9D0F-F75A43F52225}"/>
          </ac:spMkLst>
        </pc:spChg>
        <pc:spChg chg="mod">
          <ac:chgData name="Elliott Caton" userId="962bfa35c4df9fb5" providerId="LiveId" clId="{F3CD5990-E61D-4C62-AAD2-E06D70B17866}" dt="2024-05-02T07:08:24.937" v="1268" actId="14100"/>
          <ac:spMkLst>
            <pc:docMk/>
            <pc:sldMk cId="4081564538" sldId="265"/>
            <ac:spMk id="3" creationId="{3A1A113F-4EAF-B140-10C0-57656017BB8B}"/>
          </ac:spMkLst>
        </pc:spChg>
        <pc:picChg chg="mod">
          <ac:chgData name="Elliott Caton" userId="962bfa35c4df9fb5" providerId="LiveId" clId="{F3CD5990-E61D-4C62-AAD2-E06D70B17866}" dt="2024-05-02T07:10:33.266" v="1303" actId="1076"/>
          <ac:picMkLst>
            <pc:docMk/>
            <pc:sldMk cId="4081564538" sldId="265"/>
            <ac:picMk id="4" creationId="{C7F768A7-B840-6B72-9971-AA4B05042719}"/>
          </ac:picMkLst>
        </pc:picChg>
        <pc:picChg chg="add mod">
          <ac:chgData name="Elliott Caton" userId="962bfa35c4df9fb5" providerId="LiveId" clId="{F3CD5990-E61D-4C62-AAD2-E06D70B17866}" dt="2024-05-02T07:11:09.178" v="1311" actId="14100"/>
          <ac:picMkLst>
            <pc:docMk/>
            <pc:sldMk cId="4081564538" sldId="265"/>
            <ac:picMk id="6" creationId="{79B33A82-5C37-0CDC-657D-853C139118B5}"/>
          </ac:picMkLst>
        </pc:picChg>
      </pc:sldChg>
      <pc:sldChg chg="addSp modSp mod">
        <pc:chgData name="Elliott Caton" userId="962bfa35c4df9fb5" providerId="LiveId" clId="{F3CD5990-E61D-4C62-AAD2-E06D70B17866}" dt="2024-05-02T07:11:16.366" v="1314" actId="14100"/>
        <pc:sldMkLst>
          <pc:docMk/>
          <pc:sldMk cId="3145689341" sldId="266"/>
        </pc:sldMkLst>
        <pc:spChg chg="mod">
          <ac:chgData name="Elliott Caton" userId="962bfa35c4df9fb5" providerId="LiveId" clId="{F3CD5990-E61D-4C62-AAD2-E06D70B17866}" dt="2024-05-02T07:08:46.780" v="1270" actId="14100"/>
          <ac:spMkLst>
            <pc:docMk/>
            <pc:sldMk cId="3145689341" sldId="266"/>
            <ac:spMk id="2" creationId="{9523A77B-CD1F-A920-67EA-685886EA0496}"/>
          </ac:spMkLst>
        </pc:spChg>
        <pc:spChg chg="mod">
          <ac:chgData name="Elliott Caton" userId="962bfa35c4df9fb5" providerId="LiveId" clId="{F3CD5990-E61D-4C62-AAD2-E06D70B17866}" dt="2024-05-02T07:09:08.444" v="1279" actId="14100"/>
          <ac:spMkLst>
            <pc:docMk/>
            <pc:sldMk cId="3145689341" sldId="266"/>
            <ac:spMk id="3" creationId="{A5DD21FA-B3DA-159B-37CA-A0937C710065}"/>
          </ac:spMkLst>
        </pc:spChg>
        <pc:picChg chg="mod">
          <ac:chgData name="Elliott Caton" userId="962bfa35c4df9fb5" providerId="LiveId" clId="{F3CD5990-E61D-4C62-AAD2-E06D70B17866}" dt="2024-05-02T07:10:35.732" v="1304" actId="1076"/>
          <ac:picMkLst>
            <pc:docMk/>
            <pc:sldMk cId="3145689341" sldId="266"/>
            <ac:picMk id="4" creationId="{5D35740A-97FE-FFA8-CDEA-2DD777867C4C}"/>
          </ac:picMkLst>
        </pc:picChg>
        <pc:picChg chg="add mod">
          <ac:chgData name="Elliott Caton" userId="962bfa35c4df9fb5" providerId="LiveId" clId="{F3CD5990-E61D-4C62-AAD2-E06D70B17866}" dt="2024-05-02T07:11:16.366" v="1314" actId="14100"/>
          <ac:picMkLst>
            <pc:docMk/>
            <pc:sldMk cId="3145689341" sldId="266"/>
            <ac:picMk id="6" creationId="{20F59FD5-D1D9-0762-B738-3BF8714689A8}"/>
          </ac:picMkLst>
        </pc:picChg>
      </pc:sldChg>
      <pc:sldChg chg="addSp modSp mod">
        <pc:chgData name="Elliott Caton" userId="962bfa35c4df9fb5" providerId="LiveId" clId="{F3CD5990-E61D-4C62-AAD2-E06D70B17866}" dt="2024-05-02T07:11:21.936" v="1316" actId="1076"/>
        <pc:sldMkLst>
          <pc:docMk/>
          <pc:sldMk cId="494292987" sldId="267"/>
        </pc:sldMkLst>
        <pc:spChg chg="mod">
          <ac:chgData name="Elliott Caton" userId="962bfa35c4df9fb5" providerId="LiveId" clId="{F3CD5990-E61D-4C62-AAD2-E06D70B17866}" dt="2024-05-02T07:09:15.531" v="1280" actId="14100"/>
          <ac:spMkLst>
            <pc:docMk/>
            <pc:sldMk cId="494292987" sldId="267"/>
            <ac:spMk id="2" creationId="{6ADE12C5-7C0F-E450-3E7D-0706949BD369}"/>
          </ac:spMkLst>
        </pc:spChg>
        <pc:spChg chg="mod">
          <ac:chgData name="Elliott Caton" userId="962bfa35c4df9fb5" providerId="LiveId" clId="{F3CD5990-E61D-4C62-AAD2-E06D70B17866}" dt="2024-05-02T07:09:36.333" v="1290" actId="14100"/>
          <ac:spMkLst>
            <pc:docMk/>
            <pc:sldMk cId="494292987" sldId="267"/>
            <ac:spMk id="3" creationId="{7A0E4AF2-D7CD-C6FA-0AFF-9361F2DFBA96}"/>
          </ac:spMkLst>
        </pc:spChg>
        <pc:picChg chg="mod">
          <ac:chgData name="Elliott Caton" userId="962bfa35c4df9fb5" providerId="LiveId" clId="{F3CD5990-E61D-4C62-AAD2-E06D70B17866}" dt="2024-05-02T07:10:41.627" v="1306" actId="1076"/>
          <ac:picMkLst>
            <pc:docMk/>
            <pc:sldMk cId="494292987" sldId="267"/>
            <ac:picMk id="4" creationId="{EDDE24C3-90AA-C0F0-BF76-B3ED329C3559}"/>
          </ac:picMkLst>
        </pc:picChg>
        <pc:picChg chg="add mod">
          <ac:chgData name="Elliott Caton" userId="962bfa35c4df9fb5" providerId="LiveId" clId="{F3CD5990-E61D-4C62-AAD2-E06D70B17866}" dt="2024-05-02T07:11:21.936" v="1316" actId="1076"/>
          <ac:picMkLst>
            <pc:docMk/>
            <pc:sldMk cId="494292987" sldId="267"/>
            <ac:picMk id="6" creationId="{983FD401-2940-46C0-B5BB-36D959A78CBE}"/>
          </ac:picMkLst>
        </pc:picChg>
      </pc:sldChg>
      <pc:sldChg chg="addSp modSp mod">
        <pc:chgData name="Elliott Caton" userId="962bfa35c4df9fb5" providerId="LiveId" clId="{F3CD5990-E61D-4C62-AAD2-E06D70B17866}" dt="2024-05-02T07:15:05.005" v="1328" actId="14100"/>
        <pc:sldMkLst>
          <pc:docMk/>
          <pc:sldMk cId="1292364107" sldId="268"/>
        </pc:sldMkLst>
        <pc:spChg chg="mod">
          <ac:chgData name="Elliott Caton" userId="962bfa35c4df9fb5" providerId="LiveId" clId="{F3CD5990-E61D-4C62-AAD2-E06D70B17866}" dt="2024-05-02T07:09:44.132" v="1291" actId="14100"/>
          <ac:spMkLst>
            <pc:docMk/>
            <pc:sldMk cId="1292364107" sldId="268"/>
            <ac:spMk id="2" creationId="{0C4C263C-D1EC-9161-66A8-D2E2DD846BD6}"/>
          </ac:spMkLst>
        </pc:spChg>
        <pc:spChg chg="mod">
          <ac:chgData name="Elliott Caton" userId="962bfa35c4df9fb5" providerId="LiveId" clId="{F3CD5990-E61D-4C62-AAD2-E06D70B17866}" dt="2024-05-02T07:09:59.294" v="1297" actId="14100"/>
          <ac:spMkLst>
            <pc:docMk/>
            <pc:sldMk cId="1292364107" sldId="268"/>
            <ac:spMk id="3" creationId="{DD02F858-34D6-CD49-A4CE-AA0C1ED67AB1}"/>
          </ac:spMkLst>
        </pc:spChg>
        <pc:picChg chg="mod">
          <ac:chgData name="Elliott Caton" userId="962bfa35c4df9fb5" providerId="LiveId" clId="{F3CD5990-E61D-4C62-AAD2-E06D70B17866}" dt="2024-05-02T07:10:46.439" v="1307" actId="1076"/>
          <ac:picMkLst>
            <pc:docMk/>
            <pc:sldMk cId="1292364107" sldId="268"/>
            <ac:picMk id="4" creationId="{553808B9-9039-96D3-B5BB-F30064C2D44C}"/>
          </ac:picMkLst>
        </pc:picChg>
        <pc:picChg chg="add mod">
          <ac:chgData name="Elliott Caton" userId="962bfa35c4df9fb5" providerId="LiveId" clId="{F3CD5990-E61D-4C62-AAD2-E06D70B17866}" dt="2024-05-02T07:15:05.005" v="1328" actId="14100"/>
          <ac:picMkLst>
            <pc:docMk/>
            <pc:sldMk cId="1292364107" sldId="268"/>
            <ac:picMk id="6" creationId="{E617CE7F-04B0-F221-9178-903162348122}"/>
          </ac:picMkLst>
        </pc:picChg>
      </pc:sldChg>
      <pc:sldChg chg="modSp mod">
        <pc:chgData name="Elliott Caton" userId="962bfa35c4df9fb5" providerId="LiveId" clId="{F3CD5990-E61D-4C62-AAD2-E06D70B17866}" dt="2024-05-02T06:58:57.892" v="1108" actId="20577"/>
        <pc:sldMkLst>
          <pc:docMk/>
          <pc:sldMk cId="3880409502" sldId="269"/>
        </pc:sldMkLst>
        <pc:spChg chg="mod">
          <ac:chgData name="Elliott Caton" userId="962bfa35c4df9fb5" providerId="LiveId" clId="{F3CD5990-E61D-4C62-AAD2-E06D70B17866}" dt="2024-05-02T06:58:57.892" v="1108" actId="20577"/>
          <ac:spMkLst>
            <pc:docMk/>
            <pc:sldMk cId="3880409502" sldId="269"/>
            <ac:spMk id="3" creationId="{E7B5D8B2-A188-40DB-54BF-5385B6ECF8EB}"/>
          </ac:spMkLst>
        </pc:spChg>
      </pc:sldChg>
      <pc:sldChg chg="addSp delSp modSp mod">
        <pc:chgData name="Elliott Caton" userId="962bfa35c4df9fb5" providerId="LiveId" clId="{F3CD5990-E61D-4C62-AAD2-E06D70B17866}" dt="2024-05-02T07:17:52.027" v="1416" actId="14100"/>
        <pc:sldMkLst>
          <pc:docMk/>
          <pc:sldMk cId="3866183535" sldId="270"/>
        </pc:sldMkLst>
        <pc:spChg chg="del">
          <ac:chgData name="Elliott Caton" userId="962bfa35c4df9fb5" providerId="LiveId" clId="{F3CD5990-E61D-4C62-AAD2-E06D70B17866}" dt="2024-05-02T06:57:57.668" v="990" actId="931"/>
          <ac:spMkLst>
            <pc:docMk/>
            <pc:sldMk cId="3866183535" sldId="270"/>
            <ac:spMk id="3" creationId="{BC9D0407-EAC7-93BC-5402-6D11E2E1C917}"/>
          </ac:spMkLst>
        </pc:spChg>
        <pc:spChg chg="add del mod">
          <ac:chgData name="Elliott Caton" userId="962bfa35c4df9fb5" providerId="LiveId" clId="{F3CD5990-E61D-4C62-AAD2-E06D70B17866}" dt="2024-05-02T07:16:37.335" v="1334" actId="478"/>
          <ac:spMkLst>
            <pc:docMk/>
            <pc:sldMk cId="3866183535" sldId="270"/>
            <ac:spMk id="6" creationId="{80F35B9D-9DE8-516C-EBCE-9219754F5624}"/>
          </ac:spMkLst>
        </pc:spChg>
        <pc:spChg chg="add mod">
          <ac:chgData name="Elliott Caton" userId="962bfa35c4df9fb5" providerId="LiveId" clId="{F3CD5990-E61D-4C62-AAD2-E06D70B17866}" dt="2024-05-02T07:17:52.027" v="1416" actId="14100"/>
          <ac:spMkLst>
            <pc:docMk/>
            <pc:sldMk cId="3866183535" sldId="270"/>
            <ac:spMk id="7" creationId="{B5F6A05E-BF90-D8B9-46B5-3C70B95C4E8E}"/>
          </ac:spMkLst>
        </pc:spChg>
        <pc:picChg chg="add mod">
          <ac:chgData name="Elliott Caton" userId="962bfa35c4df9fb5" providerId="LiveId" clId="{F3CD5990-E61D-4C62-AAD2-E06D70B17866}" dt="2024-05-02T06:58:03.651" v="994" actId="1076"/>
          <ac:picMkLst>
            <pc:docMk/>
            <pc:sldMk cId="3866183535" sldId="270"/>
            <ac:picMk id="5" creationId="{B30B872C-6873-3A9A-5C28-A862148EFBA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8615-C568-086B-B562-E411D90D6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04477-1B92-F08E-7BA9-A8E2BEC5D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C5BF6-2DBE-9B14-6744-1142547B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0E6A-9FD3-4345-8281-9D8B9E608EE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9E956-0883-BFC6-4371-051700F8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DC24A-8CCE-092C-C7A6-3F81E27D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6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B55F1-3FC6-B971-0FFA-58CEB181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37112-7A6C-96B3-4390-118C61F15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6C2AE-96FE-9473-D8A2-5EC4EA03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0E6A-9FD3-4345-8281-9D8B9E608EE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A977-205F-A5EE-31FD-36CA0DE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5B9BF-0436-A057-1CC9-A5F62300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87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61CE70-BF9D-E51B-C662-B334A40FD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39C87-7F2A-923E-6D87-D9256D51F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355CF-ED70-BE3B-697A-3650C3C0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0E6A-9FD3-4345-8281-9D8B9E608EE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B1739-69C2-DCED-07D9-37CCD79E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4585A-F2FC-F5B6-EC3B-735FFB6E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1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EC70C-CA31-2A9A-9A2D-17C771B0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B420D-5091-EF42-807E-A82751A6E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A9CB1-2F3E-0691-B39B-A9D2D051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0E6A-9FD3-4345-8281-9D8B9E608EE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DB30D-E5C6-88E0-75DC-D0C587EC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6B8BB-EE28-2C10-AABF-5942C126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0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E8FC-FEC6-0804-7FF8-7E32F2BF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2DDC2-6FC6-2A13-AC06-A4E2731E2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324DF-26E4-2850-A62F-F39541C0E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0E6A-9FD3-4345-8281-9D8B9E608EE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4695E-49BB-3C3A-0271-8DBB66E7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34FF6-C771-B455-0483-F46DB8AE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89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E05F-2B67-D4A3-DA41-AFA01257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C6CA3-3B40-BC4A-F685-7B9F09DEE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1FFDA-4887-E82A-23E4-904C34180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E473D-C952-4CE7-880E-3E7BDE2C7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0E6A-9FD3-4345-8281-9D8B9E608EE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41D45-3232-10E0-9C02-7F43C8FD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A2A4C-DE01-0AEE-2BDB-D8444697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50EA-6893-CC2E-8BC5-EDEA23E06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E12BD-EFE6-D9D3-2C28-54A3CD65B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FE9BA-EAD6-7966-A726-0EF9CAB9E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7294A-CF94-1DD8-A55C-002B50C59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9344BF-34FB-7B4E-043A-BF31933D3B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6C347-D7EA-3316-7411-AED67FEBE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0E6A-9FD3-4345-8281-9D8B9E608EE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2B2A3-CFD5-B1AC-650B-FC1E3EACB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18D261-55B0-7D4E-3667-EEB9B3C1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74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62B3-0904-EF33-8BEB-8AA4D4B3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0A9C9-9621-7239-6F7E-D3C1E5344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0E6A-9FD3-4345-8281-9D8B9E608EE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7E789-3561-24E8-B4FA-BA37CE63E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FDF00-7394-8A8A-D3F3-BB1C6C94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2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94EF8-87A2-2613-B3DC-B621B61F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0E6A-9FD3-4345-8281-9D8B9E608EE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FB73BE-FBCD-7169-E7A3-6E2E78B0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83167-8E2C-94BE-7086-E58701B2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2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E377-269F-8688-64BD-70F2F5271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EABFF-0EB1-7341-3A6D-299E9535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9E042-F0E3-DB95-0ADD-402E56BCA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4D85B-0013-81C7-C537-E9EE99AA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0E6A-9FD3-4345-8281-9D8B9E608EE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27684-9EF6-2530-D00A-787A05C1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52858-7CB5-9CD2-E063-69929730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8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BEFC-D914-B30D-CB72-302661CD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69C98-8C78-F8EA-5DC3-4892190E6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92A0E-C9D0-4AFB-D864-5B0FD9698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26266-3176-C023-A22C-2B97E4863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0E6A-9FD3-4345-8281-9D8B9E608EE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ADA28-2565-415B-5D3E-15B01D34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4FD44-A095-9601-78F9-BB563448F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3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298C7-8218-24FE-D3F6-D5CF77F5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DF969-C45A-E447-C1D7-0E1B24108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E3945-993D-3CA1-FA2F-C1AE09ECE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CF0E6A-9FD3-4345-8281-9D8B9E608EE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2F9D7-CCEE-9A54-8389-E0CB285F0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4D443-B2AC-4439-A55D-12685195D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23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59AA-9FB1-ADDF-A4DB-4AECD741FA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Final Project: Radiation Mapping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413A7-93B9-FBD0-8B7C-66F97DB472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Elliott Caton, Augustina Jolly, Vivian Smart-Stewart</a:t>
            </a:r>
          </a:p>
        </p:txBody>
      </p:sp>
    </p:spTree>
    <p:extLst>
      <p:ext uri="{BB962C8B-B14F-4D97-AF65-F5344CB8AC3E}">
        <p14:creationId xmlns:p14="http://schemas.microsoft.com/office/powerpoint/2010/main" val="2521096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3A77B-CD1F-A920-67EA-685886EA0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2565"/>
          </a:xfrm>
        </p:spPr>
        <p:txBody>
          <a:bodyPr>
            <a:normAutofit/>
          </a:bodyPr>
          <a:lstStyle/>
          <a:p>
            <a:r>
              <a:rPr lang="en-US" sz="3200" dirty="0"/>
              <a:t>Location 5: Foothill Parking Lot and Amphitheatre Construction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D21FA-B3DA-159B-37CA-A0937C7100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7690"/>
                <a:ext cx="4579374" cy="19213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Counts: 39.9 </a:t>
                </a:r>
                <a14:m>
                  <m:oMath xmlns:m="http://schemas.openxmlformats.org/officeDocument/2006/math">
                    <m:r>
                      <a:rPr lang="en-US" sz="2400" i="1" smtClean="0"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4.1</a:t>
                </a:r>
              </a:p>
              <a:p>
                <a:r>
                  <a:rPr lang="en-US" sz="2400" dirty="0"/>
                  <a:t>PM 10: 2.2 </a:t>
                </a:r>
                <a14:m>
                  <m:oMath xmlns:m="http://schemas.openxmlformats.org/officeDocument/2006/math">
                    <m:r>
                      <a:rPr lang="en-US" sz="2400" i="1" smtClean="0"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1.1</a:t>
                </a:r>
              </a:p>
              <a:p>
                <a:r>
                  <a:rPr lang="en-US" sz="2400" dirty="0"/>
                  <a:t>Temperature: 26.8 </a:t>
                </a:r>
                <a14:m>
                  <m:oMath xmlns:m="http://schemas.openxmlformats.org/officeDocument/2006/math">
                    <m:r>
                      <a:rPr lang="en-US" sz="2400" i="1" smtClean="0"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0.2</a:t>
                </a:r>
                <a14:m>
                  <m:oMath xmlns:m="http://schemas.openxmlformats.org/officeDocument/2006/math">
                    <m:r>
                      <a:rPr lang="en-US" sz="2400" i="1" smtClean="0"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construction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D21FA-B3DA-159B-37CA-A0937C7100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7690"/>
                <a:ext cx="4579374" cy="1921363"/>
              </a:xfrm>
              <a:blipFill>
                <a:blip r:embed="rId2"/>
                <a:stretch>
                  <a:fillRect l="-1864" t="-4127" b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D35740A-97FE-FFA8-CDEA-2DD77786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5262"/>
            <a:ext cx="5438775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parking lot">
            <a:extLst>
              <a:ext uri="{FF2B5EF4-FFF2-40B4-BE49-F238E27FC236}">
                <a16:creationId xmlns:a16="http://schemas.microsoft.com/office/drawing/2014/main" id="{20F59FD5-D1D9-0762-B738-3BF871468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84" y="3229053"/>
            <a:ext cx="4579374" cy="343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89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12C5-7C0F-E450-3E7D-0706949B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572"/>
          </a:xfrm>
        </p:spPr>
        <p:txBody>
          <a:bodyPr>
            <a:normAutofit/>
          </a:bodyPr>
          <a:lstStyle/>
          <a:p>
            <a:r>
              <a:rPr lang="en-US" sz="3200" dirty="0"/>
              <a:t>Location 6: Faculty Club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0E4AF2-D7CD-C6FA-0AFF-9361F2DFBA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698"/>
                <a:ext cx="4382729" cy="19566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Counts: 34.8 </a:t>
                </a:r>
                <a14:m>
                  <m:oMath xmlns:m="http://schemas.openxmlformats.org/officeDocument/2006/math">
                    <m:r>
                      <a:rPr lang="en-US" sz="2400" i="1" smtClean="0"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4.3</a:t>
                </a:r>
              </a:p>
              <a:p>
                <a:r>
                  <a:rPr lang="en-US" sz="2400" dirty="0"/>
                  <a:t>PM 10: 2.6 </a:t>
                </a:r>
                <a14:m>
                  <m:oMath xmlns:m="http://schemas.openxmlformats.org/officeDocument/2006/math">
                    <m:r>
                      <a:rPr lang="en-US" sz="2400" i="1" smtClean="0"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1.2</a:t>
                </a:r>
              </a:p>
              <a:p>
                <a:r>
                  <a:rPr lang="en-US" sz="2400" dirty="0"/>
                  <a:t>Temperature: 27.5 </a:t>
                </a:r>
                <a14:m>
                  <m:oMath xmlns:m="http://schemas.openxmlformats.org/officeDocument/2006/math">
                    <m:r>
                      <a:rPr lang="en-US" sz="2400" i="1" smtClean="0"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0.2</a:t>
                </a:r>
                <a14:m>
                  <m:oMath xmlns:m="http://schemas.openxmlformats.org/officeDocument/2006/math">
                    <m:r>
                      <a:rPr lang="en-US" sz="2400" i="1" smtClean="0"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0E4AF2-D7CD-C6FA-0AFF-9361F2DFB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698"/>
                <a:ext cx="4382729" cy="1956618"/>
              </a:xfrm>
              <a:blipFill>
                <a:blip r:embed="rId2"/>
                <a:stretch>
                  <a:fillRect l="-1950" t="-4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DE24C3-90AA-C0F0-BF76-B3ED329C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658" y="1248698"/>
            <a:ext cx="5514975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83FD401-2940-46C0-B5BB-36D959A78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48" y="3097161"/>
            <a:ext cx="4689987" cy="35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92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263C-D1EC-9161-66A8-D2E2DD84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1727"/>
          </a:xfrm>
        </p:spPr>
        <p:txBody>
          <a:bodyPr>
            <a:normAutofit/>
          </a:bodyPr>
          <a:lstStyle/>
          <a:p>
            <a:r>
              <a:rPr lang="en-US" sz="3200" dirty="0"/>
              <a:t>Location 7: Stu Gordon Stadium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02F858-34D6-CD49-A4CE-AA0C1ED67A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6852"/>
                <a:ext cx="4589206" cy="194187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Counts: 32.9 </a:t>
                </a:r>
                <a14:m>
                  <m:oMath xmlns:m="http://schemas.openxmlformats.org/officeDocument/2006/math">
                    <m:r>
                      <a:rPr lang="en-US" sz="2400" i="1" smtClean="0"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4.2</a:t>
                </a:r>
              </a:p>
              <a:p>
                <a:r>
                  <a:rPr lang="en-US" sz="2400" dirty="0"/>
                  <a:t>PM 10: 1.1 </a:t>
                </a:r>
                <a14:m>
                  <m:oMath xmlns:m="http://schemas.openxmlformats.org/officeDocument/2006/math">
                    <m:r>
                      <a:rPr lang="en-US" sz="2400" i="1" smtClean="0"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0.8</a:t>
                </a:r>
              </a:p>
              <a:p>
                <a:r>
                  <a:rPr lang="en-US" sz="2400" dirty="0"/>
                  <a:t>Temperature: 26.5 </a:t>
                </a:r>
                <a14:m>
                  <m:oMath xmlns:m="http://schemas.openxmlformats.org/officeDocument/2006/math">
                    <m:r>
                      <a:rPr lang="en-US" sz="2400" i="1" smtClean="0"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1.2</a:t>
                </a:r>
                <a14:m>
                  <m:oMath xmlns:m="http://schemas.openxmlformats.org/officeDocument/2006/math">
                    <m:r>
                      <a:rPr lang="en-US" sz="2400" i="1" smtClean="0"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02F858-34D6-CD49-A4CE-AA0C1ED67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6852"/>
                <a:ext cx="4589206" cy="1941871"/>
              </a:xfrm>
              <a:blipFill>
                <a:blip r:embed="rId2"/>
                <a:stretch>
                  <a:fillRect l="-1862" t="-4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53808B9-9039-96D3-B5BB-F30064C2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0316"/>
            <a:ext cx="5429250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baseball stadium&#10;&#10;Description automatically generated">
            <a:extLst>
              <a:ext uri="{FF2B5EF4-FFF2-40B4-BE49-F238E27FC236}">
                <a16:creationId xmlns:a16="http://schemas.microsoft.com/office/drawing/2014/main" id="{E617CE7F-04B0-F221-9178-903162348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7" y="3214661"/>
            <a:ext cx="4483509" cy="336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64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9669-5DE8-B77B-27B4-BE8D27F4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Irregular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5D8B2-A188-40DB-54BF-5385B6ECF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Taking data on different days affected air quality</a:t>
            </a:r>
          </a:p>
        </p:txBody>
      </p:sp>
    </p:spTree>
    <p:extLst>
      <p:ext uri="{BB962C8B-B14F-4D97-AF65-F5344CB8AC3E}">
        <p14:creationId xmlns:p14="http://schemas.microsoft.com/office/powerpoint/2010/main" val="3880409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A3B5-9495-57C8-5CE2-F303ECCB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pic>
        <p:nvPicPr>
          <p:cNvPr id="5" name="Content Placeholder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B30B872C-6873-3A9A-5C28-A862148EF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740" y="1027906"/>
            <a:ext cx="6892789" cy="516959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F6A05E-BF90-D8B9-46B5-3C70B95C4E8E}"/>
              </a:ext>
            </a:extLst>
          </p:cNvPr>
          <p:cNvSpPr txBox="1"/>
          <p:nvPr/>
        </p:nvSpPr>
        <p:spPr>
          <a:xfrm>
            <a:off x="838201" y="1887794"/>
            <a:ext cx="42942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Active construction correlates to more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183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73B6-5B2E-53DB-443A-1A436664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52909-82F5-DC99-2786-C38BFB964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78000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Urban terrain alters the amount of radiation detected from natural geographic sources of radiation.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Variable Considerations:</a:t>
            </a:r>
          </a:p>
          <a:p>
            <a:r>
              <a:rPr lang="en-US" sz="1800" dirty="0"/>
              <a:t>Time of collection </a:t>
            </a:r>
          </a:p>
          <a:p>
            <a:r>
              <a:rPr lang="en-US" sz="1800" dirty="0"/>
              <a:t>Weather variation</a:t>
            </a:r>
          </a:p>
          <a:p>
            <a:r>
              <a:rPr lang="en-US" sz="1800" dirty="0"/>
              <a:t>Human presence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statue of a bear on a stone block&#10;&#10;Description automatically generated">
            <a:extLst>
              <a:ext uri="{FF2B5EF4-FFF2-40B4-BE49-F238E27FC236}">
                <a16:creationId xmlns:a16="http://schemas.microsoft.com/office/drawing/2014/main" id="{0C01A3FB-96CF-DD9D-E371-5C885E221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771" y="1690687"/>
            <a:ext cx="4272985" cy="4247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42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430E5-606E-3E95-BF60-A0F8ECC8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Collection</a:t>
            </a:r>
            <a:r>
              <a:rPr lang="en-US" dirty="0"/>
              <a:t> </a:t>
            </a:r>
            <a:r>
              <a:rPr lang="en-US" sz="3200" dirty="0"/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2417-49C3-958A-0636-A2C19B80C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443" y="1632716"/>
            <a:ext cx="6312243" cy="4351338"/>
          </a:xfrm>
        </p:spPr>
        <p:txBody>
          <a:bodyPr>
            <a:normAutofit/>
          </a:bodyPr>
          <a:lstStyle/>
          <a:p>
            <a:r>
              <a:rPr lang="en-US" sz="1800" dirty="0"/>
              <a:t>Ensure proper sensor setup and connections</a:t>
            </a:r>
          </a:p>
          <a:p>
            <a:r>
              <a:rPr lang="en-US" sz="1800" dirty="0"/>
              <a:t>Test of the detection cycle indoors</a:t>
            </a:r>
          </a:p>
          <a:p>
            <a:pPr lvl="1"/>
            <a:r>
              <a:rPr lang="en-US" sz="1800" dirty="0"/>
              <a:t>Sensor functions</a:t>
            </a:r>
          </a:p>
          <a:p>
            <a:pPr lvl="1"/>
            <a:r>
              <a:rPr lang="en-US" sz="1800" dirty="0"/>
              <a:t>Data Storage Locations</a:t>
            </a:r>
          </a:p>
          <a:p>
            <a:pPr lvl="1"/>
            <a:r>
              <a:rPr lang="en-US" sz="1800" dirty="0"/>
              <a:t>File Types (2 CSV files)</a:t>
            </a:r>
          </a:p>
          <a:p>
            <a:r>
              <a:rPr lang="en-US" sz="1800" dirty="0"/>
              <a:t>Set collection intervals</a:t>
            </a:r>
          </a:p>
          <a:p>
            <a:pPr lvl="1"/>
            <a:r>
              <a:rPr lang="en-US" sz="1800" dirty="0"/>
              <a:t>15 minutes total </a:t>
            </a:r>
          </a:p>
          <a:p>
            <a:pPr lvl="1"/>
            <a:r>
              <a:rPr lang="en-US" sz="1800" dirty="0"/>
              <a:t>2 second intervals</a:t>
            </a:r>
          </a:p>
          <a:p>
            <a:r>
              <a:rPr lang="en-US" sz="1800" dirty="0"/>
              <a:t>Repeat collection at all 7 location</a:t>
            </a:r>
          </a:p>
          <a:p>
            <a:pPr lvl="1"/>
            <a:r>
              <a:rPr lang="en-US" sz="1800" dirty="0"/>
              <a:t>Repeat if errors occur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hand holding a device with wires&#10;&#10;Description automatically generated">
            <a:extLst>
              <a:ext uri="{FF2B5EF4-FFF2-40B4-BE49-F238E27FC236}">
                <a16:creationId xmlns:a16="http://schemas.microsoft.com/office/drawing/2014/main" id="{475EA5D0-AE8F-5CA6-F390-2043E3240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1690688"/>
            <a:ext cx="4614789" cy="41934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0105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F4A3-4359-9258-ADAA-E3D787745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of Data Points</a:t>
            </a:r>
          </a:p>
        </p:txBody>
      </p:sp>
      <p:pic>
        <p:nvPicPr>
          <p:cNvPr id="7" name="Picture Placeholder 6" descr="A map of a city&#10;&#10;Description automatically generated">
            <a:extLst>
              <a:ext uri="{FF2B5EF4-FFF2-40B4-BE49-F238E27FC236}">
                <a16:creationId xmlns:a16="http://schemas.microsoft.com/office/drawing/2014/main" id="{15D84600-ADE8-EAAD-DF14-B9EF94BEB2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r="1820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6B09C-0F46-71BB-D3F6-0D742737D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en-US" sz="1800" dirty="0"/>
              <a:t>Etcheverry Breezeway</a:t>
            </a:r>
          </a:p>
          <a:p>
            <a:pPr marL="342900" indent="-342900">
              <a:buAutoNum type="arabicParenR"/>
            </a:pPr>
            <a:r>
              <a:rPr lang="en-US" sz="1800" dirty="0"/>
              <a:t>College of Chemistry Latimer Hall </a:t>
            </a:r>
          </a:p>
          <a:p>
            <a:pPr marL="342900" indent="-342900">
              <a:buAutoNum type="arabicParenR"/>
            </a:pPr>
            <a:r>
              <a:rPr lang="en-US" sz="1800" dirty="0"/>
              <a:t>McLaughlin Patio, Construction site</a:t>
            </a:r>
          </a:p>
          <a:p>
            <a:pPr marL="342900" indent="-342900">
              <a:buAutoNum type="arabicParenR"/>
            </a:pPr>
            <a:r>
              <a:rPr lang="en-US" sz="1800" dirty="0"/>
              <a:t>Gateway Construction Site</a:t>
            </a:r>
          </a:p>
          <a:p>
            <a:pPr marL="342900" indent="-342900">
              <a:buAutoNum type="arabicParenR"/>
            </a:pPr>
            <a:r>
              <a:rPr lang="en-US" sz="1800" dirty="0"/>
              <a:t>Foothill Parking lot and  Amphitheatre Construction Site</a:t>
            </a:r>
          </a:p>
          <a:p>
            <a:pPr marL="342900" indent="-342900">
              <a:buAutoNum type="arabicParenR"/>
            </a:pPr>
            <a:r>
              <a:rPr lang="en-US" sz="1800" dirty="0"/>
              <a:t>Faculty Club</a:t>
            </a:r>
          </a:p>
          <a:p>
            <a:pPr marL="342900" indent="-342900">
              <a:buAutoNum type="arabicParenR"/>
            </a:pPr>
            <a:r>
              <a:rPr lang="en-US" sz="1800" dirty="0"/>
              <a:t>Stu Gordon Stadium </a:t>
            </a:r>
          </a:p>
        </p:txBody>
      </p:sp>
    </p:spTree>
    <p:extLst>
      <p:ext uri="{BB962C8B-B14F-4D97-AF65-F5344CB8AC3E}">
        <p14:creationId xmlns:p14="http://schemas.microsoft.com/office/powerpoint/2010/main" val="181213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ED35-7773-7ED5-4AA6-1814D34B0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6497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Analysis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B529-9C9D-2B5C-F1A6-98E35D2F0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639" y="1690688"/>
            <a:ext cx="4697361" cy="4351338"/>
          </a:xfrm>
        </p:spPr>
        <p:txBody>
          <a:bodyPr>
            <a:normAutofit/>
          </a:bodyPr>
          <a:lstStyle/>
          <a:p>
            <a:r>
              <a:rPr lang="en-US" sz="1800" dirty="0"/>
              <a:t>Remove outliers due to P/T/H sensor</a:t>
            </a:r>
          </a:p>
          <a:p>
            <a:pPr lvl="1"/>
            <a:r>
              <a:rPr lang="en-US" sz="1800" dirty="0"/>
              <a:t>410 data points</a:t>
            </a:r>
          </a:p>
          <a:p>
            <a:r>
              <a:rPr lang="en-US" sz="1800" dirty="0"/>
              <a:t>Determine statistical values and graph</a:t>
            </a:r>
          </a:p>
          <a:p>
            <a:pPr lvl="1"/>
            <a:r>
              <a:rPr lang="en-US" sz="1800" dirty="0"/>
              <a:t>Mean and standard deviation</a:t>
            </a:r>
          </a:p>
          <a:p>
            <a:pPr lvl="1"/>
            <a:r>
              <a:rPr lang="en-US" sz="1800" dirty="0"/>
              <a:t>Histograms of counts</a:t>
            </a:r>
          </a:p>
          <a:p>
            <a:pPr lvl="1"/>
            <a:r>
              <a:rPr lang="en-US" sz="1800" dirty="0"/>
              <a:t>Time series plots of air quality</a:t>
            </a:r>
          </a:p>
          <a:p>
            <a:r>
              <a:rPr lang="en-US" sz="1800" dirty="0"/>
              <a:t>Plot spectrum data</a:t>
            </a:r>
          </a:p>
        </p:txBody>
      </p:sp>
      <p:pic>
        <p:nvPicPr>
          <p:cNvPr id="5" name="Picture 4" descr="A graph showing the temperature of a wave&#10;&#10;Description automatically generated with medium confidence">
            <a:extLst>
              <a:ext uri="{FF2B5EF4-FFF2-40B4-BE49-F238E27FC236}">
                <a16:creationId xmlns:a16="http://schemas.microsoft.com/office/drawing/2014/main" id="{C8F9DBF5-9F75-1DD7-7140-3350CFA9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4435"/>
            <a:ext cx="5852172" cy="4389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88147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3B6B-D308-BA93-4DD6-C10A6DF8A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26394" cy="1094761"/>
          </a:xfrm>
        </p:spPr>
        <p:txBody>
          <a:bodyPr>
            <a:normAutofit/>
          </a:bodyPr>
          <a:lstStyle/>
          <a:p>
            <a:r>
              <a:rPr lang="en-US" sz="3200" dirty="0"/>
              <a:t>Location 1: Etcheverry Breezeway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46887-D512-1DF0-95B1-99D24C6965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6559"/>
                <a:ext cx="4195916" cy="177026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Counts: 38.4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4.2</a:t>
                </a:r>
              </a:p>
              <a:p>
                <a:r>
                  <a:rPr lang="en-US" sz="2400" dirty="0"/>
                  <a:t>PM 10: 2.3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1.1</a:t>
                </a:r>
              </a:p>
              <a:p>
                <a:r>
                  <a:rPr lang="en-US" sz="2400" dirty="0"/>
                  <a:t>Temperature: 27.5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0.4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buildings, people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46887-D512-1DF0-95B1-99D24C696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6559"/>
                <a:ext cx="4195916" cy="1770268"/>
              </a:xfrm>
              <a:blipFill>
                <a:blip r:embed="rId2"/>
                <a:stretch>
                  <a:fillRect l="-2035" t="-4483" b="-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blue graph with numbers&#10;&#10;Description automatically generated">
            <a:extLst>
              <a:ext uri="{FF2B5EF4-FFF2-40B4-BE49-F238E27FC236}">
                <a16:creationId xmlns:a16="http://schemas.microsoft.com/office/drawing/2014/main" id="{7177B3DE-B3A9-8852-CE58-8F8328A6A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22" y="1727779"/>
            <a:ext cx="4917710" cy="38015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B1836BB-4E67-23D9-28BC-A8296CC58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68" y="3297969"/>
            <a:ext cx="4414874" cy="33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1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4E73-7C7C-AB90-A3C5-75F52B0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932174" cy="1040888"/>
          </a:xfrm>
        </p:spPr>
        <p:txBody>
          <a:bodyPr>
            <a:normAutofit/>
          </a:bodyPr>
          <a:lstStyle/>
          <a:p>
            <a:r>
              <a:rPr lang="en-US" sz="3200" dirty="0"/>
              <a:t>Location 2: College of Chemistry, Latimer Hall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3981A0-B82A-A3E9-70DC-991C9F1B97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6015"/>
                <a:ext cx="4559710" cy="20229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Counts: 48.3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4.6</a:t>
                </a:r>
              </a:p>
              <a:p>
                <a:r>
                  <a:rPr lang="en-US" sz="2400" dirty="0"/>
                  <a:t>PM 10: 2.6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1.0</a:t>
                </a:r>
              </a:p>
              <a:p>
                <a:r>
                  <a:rPr lang="en-US" sz="2400" dirty="0"/>
                  <a:t>Temperature: 25.8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buildings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3981A0-B82A-A3E9-70DC-991C9F1B97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6015"/>
                <a:ext cx="4559710" cy="2022986"/>
              </a:xfrm>
              <a:blipFill>
                <a:blip r:embed="rId2"/>
                <a:stretch>
                  <a:fillRect l="-1874" t="-3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ue graph with white text&#10;&#10;Description automatically generated">
            <a:extLst>
              <a:ext uri="{FF2B5EF4-FFF2-40B4-BE49-F238E27FC236}">
                <a16:creationId xmlns:a16="http://schemas.microsoft.com/office/drawing/2014/main" id="{8996D6BE-C630-FA59-D704-129EAF070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4564"/>
            <a:ext cx="5195358" cy="39290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4B28DB5-161A-648D-04F7-E6185AE70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5162"/>
            <a:ext cx="4481052" cy="336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75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2072-CC0E-400D-11B3-84BC0C7D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95968" cy="991727"/>
          </a:xfrm>
        </p:spPr>
        <p:txBody>
          <a:bodyPr>
            <a:normAutofit/>
          </a:bodyPr>
          <a:lstStyle/>
          <a:p>
            <a:r>
              <a:rPr lang="en-US" sz="3200" dirty="0"/>
              <a:t>Location 3: McLaughlin Patio, Construction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0ECA24-743B-7204-C40B-75F66138C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6685"/>
                <a:ext cx="4461387" cy="218276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Counts: 39.9 </a:t>
                </a:r>
                <a14:m>
                  <m:oMath xmlns:m="http://schemas.openxmlformats.org/officeDocument/2006/math">
                    <m:r>
                      <a:rPr lang="en-US" sz="2400" i="1" smtClean="0"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4.1</a:t>
                </a:r>
              </a:p>
              <a:p>
                <a:r>
                  <a:rPr lang="en-US" sz="2400" dirty="0"/>
                  <a:t>PM 10: 3.2 </a:t>
                </a:r>
                <a14:m>
                  <m:oMath xmlns:m="http://schemas.openxmlformats.org/officeDocument/2006/math">
                    <m:r>
                      <a:rPr lang="en-US" sz="2400" i="1" smtClean="0"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0.8</a:t>
                </a:r>
              </a:p>
              <a:p>
                <a:r>
                  <a:rPr lang="en-US" sz="2400" dirty="0"/>
                  <a:t>Temperature: 28.1 </a:t>
                </a:r>
                <a14:m>
                  <m:oMath xmlns:m="http://schemas.openxmlformats.org/officeDocument/2006/math">
                    <m:r>
                      <a:rPr lang="en-US" sz="2400" i="1" smtClean="0"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0.1</a:t>
                </a:r>
                <a14:m>
                  <m:oMath xmlns:m="http://schemas.openxmlformats.org/officeDocument/2006/math">
                    <m:r>
                      <a:rPr lang="en-US" sz="2400" i="1" smtClean="0"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buildings, construction, people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0ECA24-743B-7204-C40B-75F66138C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6685"/>
                <a:ext cx="4461387" cy="2182760"/>
              </a:xfrm>
              <a:blipFill>
                <a:blip r:embed="rId2"/>
                <a:stretch>
                  <a:fillRect l="-1915" t="-3631" b="-3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78FD8A9-521B-6AAE-EAA4-AF6D2A400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9" y="1799303"/>
            <a:ext cx="4894024" cy="39378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C1E1D58-E8A3-FCF0-630D-9867B854E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4269033" cy="32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5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5D24-566D-26FF-9D0F-F75A43F52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70290" cy="991727"/>
          </a:xfrm>
        </p:spPr>
        <p:txBody>
          <a:bodyPr>
            <a:normAutofit/>
          </a:bodyPr>
          <a:lstStyle/>
          <a:p>
            <a:r>
              <a:rPr lang="en-US" sz="3200" dirty="0"/>
              <a:t>Location 4: Gateway Construction Site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1A113F-4EAF-B140-10C0-57656017B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6853"/>
                <a:ext cx="4205748" cy="2028950"/>
              </a:xfrm>
            </p:spPr>
            <p:txBody>
              <a:bodyPr/>
              <a:lstStyle/>
              <a:p>
                <a:r>
                  <a:rPr lang="en-US" sz="2400" dirty="0"/>
                  <a:t>Counts: 47.8 </a:t>
                </a:r>
                <a14:m>
                  <m:oMath xmlns:m="http://schemas.openxmlformats.org/officeDocument/2006/math">
                    <m:r>
                      <a:rPr lang="en-US" sz="2400" i="1" smtClean="0"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4.6</a:t>
                </a:r>
              </a:p>
              <a:p>
                <a:r>
                  <a:rPr lang="en-US" sz="2400" dirty="0"/>
                  <a:t>PM 10: 1.5 </a:t>
                </a:r>
                <a14:m>
                  <m:oMath xmlns:m="http://schemas.openxmlformats.org/officeDocument/2006/math">
                    <m:r>
                      <a:rPr lang="en-US" sz="2400" i="1" smtClean="0"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1.0</a:t>
                </a:r>
              </a:p>
              <a:p>
                <a:r>
                  <a:rPr lang="en-US" sz="2400" dirty="0"/>
                  <a:t>Temperature: 23.0 </a:t>
                </a:r>
                <a14:m>
                  <m:oMath xmlns:m="http://schemas.openxmlformats.org/officeDocument/2006/math">
                    <m:r>
                      <a:rPr lang="en-US" sz="2400" i="1" smtClean="0"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0.4</a:t>
                </a:r>
                <a14:m>
                  <m:oMath xmlns:m="http://schemas.openxmlformats.org/officeDocument/2006/math">
                    <m:r>
                      <a:rPr lang="en-US" sz="2400" i="1" smtClean="0"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construction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1A113F-4EAF-B140-10C0-57656017B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6853"/>
                <a:ext cx="4205748" cy="2028950"/>
              </a:xfrm>
              <a:blipFill>
                <a:blip r:embed="rId2"/>
                <a:stretch>
                  <a:fillRect l="-2032" t="-3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F768A7-B840-6B72-9971-AA4B05042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56" y="1676038"/>
            <a:ext cx="5486400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79B33A82-5C37-0CDC-657D-853C13911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3" y="3356984"/>
            <a:ext cx="4521285" cy="339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64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360</Words>
  <Application>Microsoft Office PowerPoint</Application>
  <PresentationFormat>Widescreen</PresentationFormat>
  <Paragraphs>75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Office Theme</vt:lpstr>
      <vt:lpstr>Final Project: Radiation Mapping </vt:lpstr>
      <vt:lpstr>Thesis</vt:lpstr>
      <vt:lpstr>Collection Procedure</vt:lpstr>
      <vt:lpstr>Map of Data Points</vt:lpstr>
      <vt:lpstr>Analysis Procedure</vt:lpstr>
      <vt:lpstr>Location 1: Etcheverry Breezeway</vt:lpstr>
      <vt:lpstr>Location 2: College of Chemistry, Latimer Hall</vt:lpstr>
      <vt:lpstr>Location 3: McLaughlin Patio, Construction Site</vt:lpstr>
      <vt:lpstr>Location 4: Gateway Construction Site </vt:lpstr>
      <vt:lpstr>Location 5: Foothill Parking Lot and Amphitheatre Construction </vt:lpstr>
      <vt:lpstr>Location 6: Faculty Club </vt:lpstr>
      <vt:lpstr>Location 7: Stu Gordon Stadium  </vt:lpstr>
      <vt:lpstr>Irregular Data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Projection </dc:title>
  <dc:creator>Vivian Smart-Stewart</dc:creator>
  <cp:lastModifiedBy>Elliott Caton</cp:lastModifiedBy>
  <cp:revision>2</cp:revision>
  <dcterms:created xsi:type="dcterms:W3CDTF">2024-04-24T21:10:20Z</dcterms:created>
  <dcterms:modified xsi:type="dcterms:W3CDTF">2024-05-02T07:17:58Z</dcterms:modified>
</cp:coreProperties>
</file>